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75" r:id="rId6"/>
    <p:sldId id="257" r:id="rId7"/>
    <p:sldId id="258" r:id="rId8"/>
    <p:sldId id="262" r:id="rId9"/>
    <p:sldId id="263" r:id="rId10"/>
    <p:sldId id="264" r:id="rId11"/>
    <p:sldId id="272" r:id="rId12"/>
    <p:sldId id="265" r:id="rId13"/>
    <p:sldId id="269" r:id="rId14"/>
    <p:sldId id="270" r:id="rId15"/>
    <p:sldId id="274" r:id="rId16"/>
    <p:sldId id="267" r:id="rId17"/>
    <p:sldId id="268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22/03/2022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tutorial.com/postgresql-reset-passwor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EEf9UxtUhu79rApU6" TargetMode="External"/><Relationship Id="rId2" Type="http://schemas.openxmlformats.org/officeDocument/2006/relationships/hyperlink" Target="https://forms.gle/eZskQjArYwwvAt48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4470136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835 </a:t>
            </a:r>
            <a:r>
              <a:rPr lang="en-US" sz="6600" b="1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Desenvolve</a:t>
            </a:r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 40+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21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/03/22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até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08/04/22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Professor: Jefferson </a:t>
            </a:r>
            <a:r>
              <a:rPr lang="en-US" sz="1800" b="1">
                <a:solidFill>
                  <a:schemeClr val="bg1"/>
                </a:solidFill>
              </a:rPr>
              <a:t>William Teixeira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7474822" y="4177592"/>
            <a:ext cx="1788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  williamteixeira5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78" y="4248039"/>
            <a:ext cx="238054" cy="238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desta turma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Abra o pgAdmin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PgAdmin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D40E5-0525-4E03-AA5E-9652090B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6" y="2035648"/>
            <a:ext cx="3054292" cy="336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B73AA-F636-4F1B-9102-54CA01A7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92" y="2035647"/>
            <a:ext cx="3054291" cy="3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ADC-3153-4E8D-914F-881744FA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Recuperar</a:t>
            </a:r>
            <a:r>
              <a:rPr lang="en-IE" dirty="0"/>
              <a:t> </a:t>
            </a:r>
            <a:r>
              <a:rPr lang="en-IE" dirty="0" err="1"/>
              <a:t>senha</a:t>
            </a:r>
            <a:r>
              <a:rPr lang="en-IE" dirty="0"/>
              <a:t> do Postgres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24FF2-2120-47DC-A2BE-2223FED1B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Tutorial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542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 utilizando uma docker image.</a:t>
            </a:r>
          </a:p>
        </p:txBody>
      </p:sp>
    </p:spTree>
    <p:extLst>
      <p:ext uri="{BB962C8B-B14F-4D97-AF65-F5344CB8AC3E}">
        <p14:creationId xmlns:p14="http://schemas.microsoft.com/office/powerpoint/2010/main" val="293875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lvl="1"/>
            <a:r>
              <a:rPr lang="pt-BR" dirty="0"/>
              <a:t>Configure a aba General e Connection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10 mins metade da aula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exercícios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por Rubrica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 err="1">
                <a:effectLst/>
                <a:latin typeface="Slack-Lato"/>
              </a:rPr>
              <a:t>Autoavaliação</a:t>
            </a:r>
            <a:r>
              <a:rPr lang="en-IE" b="0" i="0" dirty="0">
                <a:solidFill>
                  <a:srgbClr val="D1D2D3"/>
                </a:solidFill>
                <a:effectLst/>
                <a:latin typeface="Slack-Lato"/>
              </a:rPr>
              <a:t>: </a:t>
            </a:r>
          </a:p>
          <a:p>
            <a:pPr lvl="1"/>
            <a:r>
              <a:rPr lang="en-IE" b="0" i="0" u="none" strike="noStrike" dirty="0">
                <a:solidFill>
                  <a:srgbClr val="D1D2D3"/>
                </a:solidFill>
                <a:effectLst/>
                <a:latin typeface="Slack-Lato"/>
                <a:hlinkClick r:id="rId2"/>
              </a:rPr>
              <a:t>https://forms.gle/eZskQjArYwwvAt486</a:t>
            </a:r>
            <a:endParaRPr lang="en-IE" b="0" i="0" u="none" strike="noStrike" dirty="0">
              <a:solidFill>
                <a:srgbClr val="D1D2D3"/>
              </a:solidFill>
              <a:effectLst/>
              <a:latin typeface="Slack-Lato"/>
            </a:endParaRPr>
          </a:p>
          <a:p>
            <a:pPr marL="457200" lvl="1" indent="0">
              <a:buNone/>
            </a:pPr>
            <a:endParaRPr lang="en-IE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 err="1">
                <a:effectLst/>
                <a:latin typeface="Slack-Lato"/>
              </a:rPr>
              <a:t>Aluno</a:t>
            </a:r>
            <a:r>
              <a:rPr lang="en-IE" b="0" i="0" dirty="0">
                <a:effectLst/>
                <a:latin typeface="Slack-Lato"/>
              </a:rPr>
              <a:t> - Professor: </a:t>
            </a:r>
          </a:p>
          <a:p>
            <a:pPr lvl="1"/>
            <a:r>
              <a:rPr lang="en-IE" b="0" i="0" u="none" strike="noStrike" dirty="0">
                <a:solidFill>
                  <a:srgbClr val="D1D2D3"/>
                </a:solidFill>
                <a:effectLst/>
                <a:latin typeface="Slack-Lato"/>
                <a:hlinkClick r:id="rId3"/>
              </a:rPr>
              <a:t>https://forms.gle/EEf9UxtUhu79rApU6</a:t>
            </a:r>
            <a:endParaRPr lang="en-IE" b="0" i="0" dirty="0">
              <a:solidFill>
                <a:srgbClr val="D1D2D3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408217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</a:p>
          <a:p>
            <a:pPr lvl="1"/>
            <a:r>
              <a:rPr lang="pt-BR" dirty="0"/>
              <a:t>Branch: turmas/835/bd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r>
              <a:rPr lang="pt-BR" sz="2400" dirty="0"/>
              <a:t> (opcional)</a:t>
            </a:r>
          </a:p>
          <a:p>
            <a:pPr lvl="1"/>
            <a:r>
              <a:rPr lang="pt-BR" sz="1800" dirty="0"/>
              <a:t>Alternativa à instalação do postgres direto na máquina.</a:t>
            </a:r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774</Words>
  <Application>Microsoft Office PowerPoint</Application>
  <PresentationFormat>Widescreen</PresentationFormat>
  <Paragraphs>132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charter</vt:lpstr>
      <vt:lpstr>Menlo</vt:lpstr>
      <vt:lpstr>Slack-Lato</vt:lpstr>
      <vt:lpstr>Office Theme</vt:lpstr>
      <vt:lpstr>835 Desenvolve 40+</vt:lpstr>
      <vt:lpstr>What's the craic?</vt:lpstr>
      <vt:lpstr>Apresentações</vt:lpstr>
      <vt:lpstr>Organização do Curso</vt:lpstr>
      <vt:lpstr>Avaliação por Rubrica</vt:lpstr>
      <vt:lpstr>Material de Aula</vt:lpstr>
      <vt:lpstr>Instalação</vt:lpstr>
      <vt:lpstr>Git – O que é?</vt:lpstr>
      <vt:lpstr>Git – O que é?</vt:lpstr>
      <vt:lpstr>Git – Principais Comandos</vt:lpstr>
      <vt:lpstr>Exercícios</vt:lpstr>
      <vt:lpstr>Instalação do Postgres - Local</vt:lpstr>
      <vt:lpstr>Instalação do PostgreSQL - PgAdmin</vt:lpstr>
      <vt:lpstr>Instalação do PostgreSQL - Database</vt:lpstr>
      <vt:lpstr>Recuperar senha do Postgres</vt:lpstr>
      <vt:lpstr>Docker – O que é?</vt:lpstr>
      <vt:lpstr>Docker – Principais conceitos</vt:lpstr>
      <vt:lpstr>Exercício</vt:lpstr>
      <vt:lpstr>Instalação do PostgreSQL - 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20</cp:revision>
  <dcterms:created xsi:type="dcterms:W3CDTF">2021-09-08T10:43:12Z</dcterms:created>
  <dcterms:modified xsi:type="dcterms:W3CDTF">2022-03-22T00:19:37Z</dcterms:modified>
</cp:coreProperties>
</file>